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EE2F7-DC74-420A-94A0-55616EA6862E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621-9FE5-4DEA-BDF4-0C4812E67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556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Powrpoint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05621-9FE5-4DEA-BDF4-0C4812E67A1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160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8707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9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29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267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311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276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69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227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29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310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886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364DA-8ABA-4ABF-BC23-6C5B7F3DFA14}" type="datetimeFigureOut">
              <a:rPr lang="it-IT" smtClean="0"/>
              <a:t>18/09/2022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7C45F-9A48-467A-BA16-340CC4E17D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667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58892" y="1397200"/>
            <a:ext cx="767421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Varie per dibattiti</a:t>
            </a:r>
            <a:endParaRPr lang="it-IT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583838" y="3974007"/>
            <a:ext cx="50243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 smtClean="0"/>
              <a:t>PowerPoint in cantiere</a:t>
            </a: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1336264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PC Claudio</dc:creator>
  <cp:lastModifiedBy>PC Claudio</cp:lastModifiedBy>
  <cp:revision>1</cp:revision>
  <dcterms:created xsi:type="dcterms:W3CDTF">2022-09-18T06:42:31Z</dcterms:created>
  <dcterms:modified xsi:type="dcterms:W3CDTF">2022-09-18T06:42:42Z</dcterms:modified>
</cp:coreProperties>
</file>